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79" r:id="rId3"/>
    <p:sldId id="277" r:id="rId4"/>
    <p:sldId id="278" r:id="rId5"/>
    <p:sldId id="257" r:id="rId6"/>
    <p:sldId id="276" r:id="rId7"/>
    <p:sldId id="258" r:id="rId8"/>
    <p:sldId id="272" r:id="rId9"/>
    <p:sldId id="259" r:id="rId10"/>
    <p:sldId id="275" r:id="rId11"/>
    <p:sldId id="269" r:id="rId12"/>
    <p:sldId id="256" r:id="rId13"/>
    <p:sldId id="260" r:id="rId14"/>
    <p:sldId id="261" r:id="rId15"/>
    <p:sldId id="262" r:id="rId16"/>
    <p:sldId id="266" r:id="rId17"/>
    <p:sldId id="267" r:id="rId18"/>
    <p:sldId id="268" r:id="rId19"/>
    <p:sldId id="270" r:id="rId20"/>
    <p:sldId id="271" r:id="rId21"/>
    <p:sldId id="265" r:id="rId22"/>
    <p:sldId id="273" r:id="rId23"/>
    <p:sldId id="274" r:id="rId24"/>
    <p:sldId id="281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0" autoAdjust="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3D76490-A479-4D41-B9A0-D8F66742074D}" type="datetimeFigureOut">
              <a:rPr lang="pl-PL" smtClean="0"/>
              <a:t>26.11.2018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814C-C9AE-4517-B885-E0646E5AA58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6490-A479-4D41-B9A0-D8F66742074D}" type="datetimeFigureOut">
              <a:rPr lang="pl-PL" smtClean="0"/>
              <a:t>26.11.2018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814C-C9AE-4517-B885-E0646E5AA58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6490-A479-4D41-B9A0-D8F66742074D}" type="datetimeFigureOut">
              <a:rPr lang="pl-PL" smtClean="0"/>
              <a:t>26.11.2018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814C-C9AE-4517-B885-E0646E5AA58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6490-A479-4D41-B9A0-D8F66742074D}" type="datetimeFigureOut">
              <a:rPr lang="pl-PL" smtClean="0"/>
              <a:t>26.11.2018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814C-C9AE-4517-B885-E0646E5AA582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6490-A479-4D41-B9A0-D8F66742074D}" type="datetimeFigureOut">
              <a:rPr lang="pl-PL" smtClean="0"/>
              <a:t>26.11.2018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814C-C9AE-4517-B885-E0646E5AA582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6490-A479-4D41-B9A0-D8F66742074D}" type="datetimeFigureOut">
              <a:rPr lang="pl-PL" smtClean="0"/>
              <a:t>26.11.2018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814C-C9AE-4517-B885-E0646E5AA582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6490-A479-4D41-B9A0-D8F66742074D}" type="datetimeFigureOut">
              <a:rPr lang="pl-PL" smtClean="0"/>
              <a:t>26.11.2018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814C-C9AE-4517-B885-E0646E5AA58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6490-A479-4D41-B9A0-D8F66742074D}" type="datetimeFigureOut">
              <a:rPr lang="pl-PL" smtClean="0"/>
              <a:t>26.11.2018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814C-C9AE-4517-B885-E0646E5AA582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6490-A479-4D41-B9A0-D8F66742074D}" type="datetimeFigureOut">
              <a:rPr lang="pl-PL" smtClean="0"/>
              <a:t>26.11.2018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814C-C9AE-4517-B885-E0646E5AA58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6490-A479-4D41-B9A0-D8F66742074D}" type="datetimeFigureOut">
              <a:rPr lang="pl-PL" smtClean="0"/>
              <a:t>26.11.2018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814C-C9AE-4517-B885-E0646E5AA582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6490-A479-4D41-B9A0-D8F66742074D}" type="datetimeFigureOut">
              <a:rPr lang="pl-PL" smtClean="0"/>
              <a:t>26.11.2018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814C-C9AE-4517-B885-E0646E5AA58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E3D76490-A479-4D41-B9A0-D8F66742074D}" type="datetimeFigureOut">
              <a:rPr lang="pl-PL" smtClean="0"/>
              <a:t>26.11.2018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4666814C-C9AE-4517-B885-E0646E5AA582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2721848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latin typeface="Arial Black" pitchFamily="34" charset="0"/>
              </a:rPr>
              <a:t/>
            </a:r>
            <a:br>
              <a:rPr lang="pl-PL" sz="4800" b="1" dirty="0" smtClean="0">
                <a:latin typeface="Arial Black" pitchFamily="34" charset="0"/>
              </a:rPr>
            </a:br>
            <a:r>
              <a:rPr lang="pl-PL" sz="4800" b="1" dirty="0">
                <a:latin typeface="Arial Black" pitchFamily="34" charset="0"/>
              </a:rPr>
              <a:t/>
            </a:r>
            <a:br>
              <a:rPr lang="pl-PL" sz="4800" b="1" dirty="0">
                <a:latin typeface="Arial Black" pitchFamily="34" charset="0"/>
              </a:rPr>
            </a:br>
            <a:r>
              <a:rPr lang="pl-PL" sz="4800" b="1" dirty="0" smtClean="0">
                <a:latin typeface="Arial Black" pitchFamily="34" charset="0"/>
              </a:rPr>
              <a:t/>
            </a:r>
            <a:br>
              <a:rPr lang="pl-PL" sz="4800" b="1" dirty="0" smtClean="0">
                <a:latin typeface="Arial Black" pitchFamily="34" charset="0"/>
              </a:rPr>
            </a:br>
            <a:r>
              <a:rPr lang="pl-PL" sz="4800" b="1" dirty="0">
                <a:latin typeface="Arial Black" pitchFamily="34" charset="0"/>
              </a:rPr>
              <a:t/>
            </a:r>
            <a:br>
              <a:rPr lang="pl-PL" sz="4800" b="1" dirty="0">
                <a:latin typeface="Arial Black" pitchFamily="34" charset="0"/>
              </a:rPr>
            </a:br>
            <a:r>
              <a:rPr lang="pl-PL" sz="4800" b="1" dirty="0" smtClean="0">
                <a:latin typeface="Arial Black" pitchFamily="34" charset="0"/>
              </a:rPr>
              <a:t>Historia rodziny </a:t>
            </a:r>
            <a:br>
              <a:rPr lang="pl-PL" sz="4800" b="1" dirty="0" smtClean="0">
                <a:latin typeface="Arial Black" pitchFamily="34" charset="0"/>
              </a:rPr>
            </a:br>
            <a:r>
              <a:rPr lang="pl-PL" sz="4800" b="1" dirty="0" smtClean="0">
                <a:latin typeface="Arial Black" pitchFamily="34" charset="0"/>
              </a:rPr>
              <a:t>Pani Iwony Zubel</a:t>
            </a:r>
            <a:endParaRPr lang="pl-PL" sz="48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6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7560840" cy="1143000"/>
          </a:xfrm>
        </p:spPr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8" y="404664"/>
            <a:ext cx="8481366" cy="5793507"/>
          </a:xfrm>
        </p:spPr>
      </p:pic>
    </p:spTree>
    <p:extLst>
      <p:ext uri="{BB962C8B-B14F-4D97-AF65-F5344CB8AC3E}">
        <p14:creationId xmlns:p14="http://schemas.microsoft.com/office/powerpoint/2010/main" val="1578219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836712"/>
            <a:ext cx="5832648" cy="1143000"/>
          </a:xfrm>
        </p:spPr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210"/>
            <a:ext cx="7495023" cy="6216388"/>
          </a:xfrm>
        </p:spPr>
      </p:pic>
    </p:spTree>
    <p:extLst>
      <p:ext uri="{BB962C8B-B14F-4D97-AF65-F5344CB8AC3E}">
        <p14:creationId xmlns:p14="http://schemas.microsoft.com/office/powerpoint/2010/main" val="1507474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71600" y="344046"/>
            <a:ext cx="7056784" cy="147002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Users\USER\Desktop\Nowy folder (3)\46812363_2483125645049195_7998705341246210048_n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4046"/>
            <a:ext cx="7367674" cy="617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6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39" y="345388"/>
            <a:ext cx="7707701" cy="5780776"/>
          </a:xfrm>
        </p:spPr>
      </p:pic>
    </p:spTree>
    <p:extLst>
      <p:ext uri="{BB962C8B-B14F-4D97-AF65-F5344CB8AC3E}">
        <p14:creationId xmlns:p14="http://schemas.microsoft.com/office/powerpoint/2010/main" val="119114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653536" cy="1143000"/>
          </a:xfrm>
        </p:spPr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091744" cy="6068808"/>
          </a:xfrm>
        </p:spPr>
      </p:pic>
    </p:spTree>
    <p:extLst>
      <p:ext uri="{BB962C8B-B14F-4D97-AF65-F5344CB8AC3E}">
        <p14:creationId xmlns:p14="http://schemas.microsoft.com/office/powerpoint/2010/main" val="377871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7784" y="1052736"/>
            <a:ext cx="5349280" cy="1143000"/>
          </a:xfrm>
        </p:spPr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628665" cy="5721499"/>
          </a:xfrm>
        </p:spPr>
      </p:pic>
      <p:sp>
        <p:nvSpPr>
          <p:cNvPr id="5" name="pole tekstowe 4"/>
          <p:cNvSpPr txBox="1"/>
          <p:nvPr/>
        </p:nvSpPr>
        <p:spPr>
          <a:xfrm>
            <a:off x="5364088" y="4869160"/>
            <a:ext cx="3619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Oryginalny odpis ewakuacyjny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1444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1268760"/>
            <a:ext cx="6264696" cy="1143000"/>
          </a:xfrm>
        </p:spPr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90693" y="-556313"/>
            <a:ext cx="5778641" cy="7704856"/>
          </a:xfrm>
        </p:spPr>
      </p:pic>
    </p:spTree>
    <p:extLst>
      <p:ext uri="{BB962C8B-B14F-4D97-AF65-F5344CB8AC3E}">
        <p14:creationId xmlns:p14="http://schemas.microsoft.com/office/powerpoint/2010/main" val="417294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1052736"/>
            <a:ext cx="3816424" cy="1143000"/>
          </a:xfrm>
        </p:spPr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296"/>
            <a:ext cx="5338688" cy="6638198"/>
          </a:xfrm>
        </p:spPr>
      </p:pic>
    </p:spTree>
    <p:extLst>
      <p:ext uri="{BB962C8B-B14F-4D97-AF65-F5344CB8AC3E}">
        <p14:creationId xmlns:p14="http://schemas.microsoft.com/office/powerpoint/2010/main" val="2767667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07904" y="980728"/>
            <a:ext cx="2808312" cy="926976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82046" y="-477790"/>
            <a:ext cx="5726768" cy="7635692"/>
          </a:xfrm>
        </p:spPr>
      </p:pic>
      <p:sp>
        <p:nvSpPr>
          <p:cNvPr id="5" name="pole tekstowe 4"/>
          <p:cNvSpPr txBox="1"/>
          <p:nvPr/>
        </p:nvSpPr>
        <p:spPr>
          <a:xfrm>
            <a:off x="3851920" y="980728"/>
            <a:ext cx="1956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Zdjęcie rodzinne</a:t>
            </a:r>
            <a:r>
              <a:rPr lang="pl-PL" dirty="0" smtClean="0"/>
              <a:t>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3990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23728" y="908720"/>
            <a:ext cx="5277272" cy="1143000"/>
          </a:xfrm>
        </p:spPr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3432"/>
            <a:ext cx="6120680" cy="6682438"/>
          </a:xfrm>
        </p:spPr>
      </p:pic>
      <p:sp>
        <p:nvSpPr>
          <p:cNvPr id="7" name="pole tekstowe 6"/>
          <p:cNvSpPr txBox="1"/>
          <p:nvPr/>
        </p:nvSpPr>
        <p:spPr>
          <a:xfrm>
            <a:off x="2195736" y="188640"/>
            <a:ext cx="1847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Ciocia Genowefa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88803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WERONIKA I TOMASZ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sz="2400" dirty="0" smtClean="0"/>
              <a:t>Prapradziadkowie przeżyli pierwszą i drugą wojnę światową.  Mieszkali w Kozakach, wychowywali czworo dzieci, jednego syna Czesława i trzy córki: Moją </a:t>
            </a:r>
            <a:r>
              <a:rPr lang="pl-PL" sz="2400" dirty="0" err="1" smtClean="0"/>
              <a:t>prabacię</a:t>
            </a:r>
            <a:r>
              <a:rPr lang="pl-PL" sz="2400" dirty="0" smtClean="0"/>
              <a:t> Marię, </a:t>
            </a:r>
            <a:r>
              <a:rPr lang="pl-PL" sz="2400" dirty="0"/>
              <a:t>J</a:t>
            </a:r>
            <a:r>
              <a:rPr lang="pl-PL" sz="2400" dirty="0" smtClean="0"/>
              <a:t>aninę i Genowefę. Żyli skromnie, mieli parę hektarów ziemi. Praprababcia Weronika tkała obrusy z lnu i zajmowała się gospodarstwem, prapradziadek Tomasz jak wybuchła druga wojna  światowa  walczył w Japonii. </a:t>
            </a:r>
          </a:p>
          <a:p>
            <a:pPr marL="0" indent="0">
              <a:buNone/>
            </a:pPr>
            <a:r>
              <a:rPr lang="pl-PL" sz="2400" dirty="0" smtClean="0"/>
              <a:t>Był bardzo zasłużonym i oddanym żołnierzem, dla tego Car Iwan poprosił go by podawał do chrztu jego syna. Poległ na polu chwały dla ojczyzny. Pochowany został w Kozakach.</a:t>
            </a:r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</p:txBody>
      </p:sp>
    </p:spTree>
    <p:extLst>
      <p:ext uri="{BB962C8B-B14F-4D97-AF65-F5344CB8AC3E}">
        <p14:creationId xmlns:p14="http://schemas.microsoft.com/office/powerpoint/2010/main" val="202515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7784" y="2708920"/>
            <a:ext cx="1584176" cy="1143000"/>
          </a:xfrm>
        </p:spPr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9592" y="476672"/>
            <a:ext cx="7368522" cy="5526392"/>
          </a:xfrm>
        </p:spPr>
      </p:pic>
    </p:spTree>
    <p:extLst>
      <p:ext uri="{BB962C8B-B14F-4D97-AF65-F5344CB8AC3E}">
        <p14:creationId xmlns:p14="http://schemas.microsoft.com/office/powerpoint/2010/main" val="16270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2340" y="-710142"/>
            <a:ext cx="6148779" cy="8198372"/>
          </a:xfrm>
        </p:spPr>
      </p:pic>
    </p:spTree>
    <p:extLst>
      <p:ext uri="{BB962C8B-B14F-4D97-AF65-F5344CB8AC3E}">
        <p14:creationId xmlns:p14="http://schemas.microsoft.com/office/powerpoint/2010/main" val="43764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7784" y="1556792"/>
            <a:ext cx="4608512" cy="1143000"/>
          </a:xfrm>
        </p:spPr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5945708" cy="6775483"/>
          </a:xfrm>
        </p:spPr>
      </p:pic>
    </p:spTree>
    <p:extLst>
      <p:ext uri="{BB962C8B-B14F-4D97-AF65-F5344CB8AC3E}">
        <p14:creationId xmlns:p14="http://schemas.microsoft.com/office/powerpoint/2010/main" val="72569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1268760"/>
            <a:ext cx="6336704" cy="1143000"/>
          </a:xfrm>
        </p:spPr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7841845" cy="5881384"/>
          </a:xfrm>
        </p:spPr>
      </p:pic>
      <p:sp>
        <p:nvSpPr>
          <p:cNvPr id="6" name="pole tekstowe 5"/>
          <p:cNvSpPr txBox="1"/>
          <p:nvPr/>
        </p:nvSpPr>
        <p:spPr>
          <a:xfrm>
            <a:off x="2051720" y="908720"/>
            <a:ext cx="3857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Obrus przywieziony z Wilna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363772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3212976"/>
            <a:ext cx="6400800" cy="108012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Pracę wykonała </a:t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Paulina Zubel</a:t>
            </a: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27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atin typeface="Arial Black" pitchFamily="34" charset="0"/>
              </a:rPr>
              <a:t>WIKTORIA I IGNACY TARASZKIEWICZ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Po wojnie, 22 marca 1945 r pradziadków Wiktorię i Ignacego Taraszkiewicz ewakuowano na teren Polski, na ziemie odzyskane. Jechali pociągiem z całym swoim dobytkiem. W ciasnym wagonie, ludzie i zwierzęta. Mieli do wyboru Braniewo, Lidzbark Warmiński i Orneta. Wybrali Ornetę, ponieważ była bardzo bogaty miastem, był szpitali i sąd. Prababcia zmarła na gruźlicę.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861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latin typeface="Arial Black" pitchFamily="34" charset="0"/>
              </a:rPr>
              <a:t>Wspomnienia Genowefy, córki Wikto</a:t>
            </a:r>
            <a:r>
              <a:rPr lang="pl-PL" dirty="0" smtClean="0">
                <a:latin typeface="Arial Black" pitchFamily="34" charset="0"/>
              </a:rPr>
              <a:t>rii 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„Wojna była straszna, mając sześć lat budowaliśmy okopy wojenne przed nalotami samolotów. Żyliśmy bardzo skromnie, ubrania mama szyła sama. Chodziliśmy pieszo do Ostrej Bramy w Wilnie, 20 kilometrów” (pamiątka obrazu)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08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908720"/>
            <a:ext cx="4752528" cy="652934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3074" name="Picture 2" descr="C:\Users\USER\Desktop\Nowy folder (3)\46764827_2357245734289999_6244759144167899136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5328592" cy="581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339752" y="476672"/>
            <a:ext cx="4926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Obraz Matki Boskiej </a:t>
            </a:r>
            <a:r>
              <a:rPr lang="pl-PL" sz="2000" b="1" dirty="0" err="1" smtClean="0"/>
              <a:t>osrobramskiej</a:t>
            </a:r>
            <a:r>
              <a:rPr lang="pl-PL" sz="2000" b="1" dirty="0" smtClean="0"/>
              <a:t> z Wilna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181276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8229600" cy="11430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8928992" cy="4914393"/>
          </a:xfrm>
        </p:spPr>
      </p:pic>
    </p:spTree>
    <p:extLst>
      <p:ext uri="{BB962C8B-B14F-4D97-AF65-F5344CB8AC3E}">
        <p14:creationId xmlns:p14="http://schemas.microsoft.com/office/powerpoint/2010/main" val="1133306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92" y="404664"/>
            <a:ext cx="525658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195736" y="5517232"/>
            <a:ext cx="328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latin typeface="Arial Black" pitchFamily="34" charset="0"/>
              </a:rPr>
              <a:t>Pradziadkowie z dziećmi</a:t>
            </a:r>
            <a:endParaRPr lang="pl-PL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9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1340768"/>
            <a:ext cx="2880320" cy="11430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6778"/>
            <a:ext cx="7865847" cy="5899386"/>
          </a:xfrm>
        </p:spPr>
      </p:pic>
      <p:sp>
        <p:nvSpPr>
          <p:cNvPr id="5" name="pole tekstowe 4"/>
          <p:cNvSpPr txBox="1"/>
          <p:nvPr/>
        </p:nvSpPr>
        <p:spPr>
          <a:xfrm>
            <a:off x="1547664" y="548680"/>
            <a:ext cx="666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Walizki,  w których spakowani byli pradziadkowie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96505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929125" cy="519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6746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kskluzywny">
  <a:themeElements>
    <a:clrScheme name="Ekskluzywny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Czarny krawat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kskluzywn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133</TotalTime>
  <Words>239</Words>
  <Application>Microsoft Office PowerPoint</Application>
  <PresentationFormat>Pokaz na ekranie (4:3)</PresentationFormat>
  <Paragraphs>16</Paragraphs>
  <Slides>24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Ekskluzywny</vt:lpstr>
      <vt:lpstr>    Historia rodziny  Pani Iwony Zubel</vt:lpstr>
      <vt:lpstr>WERONIKA I TOMASZ</vt:lpstr>
      <vt:lpstr>WIKTORIA I IGNACY TARASZKIEWICZ</vt:lpstr>
      <vt:lpstr>Wspomnienia Genowefy, córki Wiktorii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Pracę wykonała  Paulina Zubel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USER</cp:lastModifiedBy>
  <cp:revision>12</cp:revision>
  <dcterms:created xsi:type="dcterms:W3CDTF">2018-11-26T10:14:42Z</dcterms:created>
  <dcterms:modified xsi:type="dcterms:W3CDTF">2018-11-26T12:28:05Z</dcterms:modified>
</cp:coreProperties>
</file>