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72" r:id="rId2"/>
    <p:sldId id="260" r:id="rId3"/>
    <p:sldId id="261" r:id="rId4"/>
    <p:sldId id="262" r:id="rId5"/>
    <p:sldId id="263" r:id="rId6"/>
    <p:sldId id="266" r:id="rId7"/>
    <p:sldId id="265" r:id="rId8"/>
    <p:sldId id="267" r:id="rId9"/>
    <p:sldId id="268" r:id="rId10"/>
    <p:sldId id="269" r:id="rId11"/>
    <p:sldId id="270" r:id="rId12"/>
    <p:sldId id="271" r:id="rId1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60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4B488E-E426-458E-8235-421B1902DE1B}" type="datetimeFigureOut">
              <a:rPr lang="pl-PL" smtClean="0"/>
              <a:t>2019-11-12</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33286E-1678-4A2F-AAB4-4C1458754BE2}" type="slidenum">
              <a:rPr lang="pl-PL" smtClean="0"/>
              <a:t>‹#›</a:t>
            </a:fld>
            <a:endParaRPr lang="pl-PL" dirty="0"/>
          </a:p>
        </p:txBody>
      </p:sp>
    </p:spTree>
    <p:extLst>
      <p:ext uri="{BB962C8B-B14F-4D97-AF65-F5344CB8AC3E}">
        <p14:creationId xmlns:p14="http://schemas.microsoft.com/office/powerpoint/2010/main" val="124452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pl-PL" smtClean="0"/>
              <a:t>Kliknij, aby edytować styl</a:t>
            </a:r>
            <a:endParaRPr lang="en-US" dirty="0"/>
          </a:p>
        </p:txBody>
      </p:sp>
      <p:sp>
        <p:nvSpPr>
          <p:cNvPr id="11" name="Date Placeholder 10"/>
          <p:cNvSpPr>
            <a:spLocks noGrp="1"/>
          </p:cNvSpPr>
          <p:nvPr>
            <p:ph type="dt" sz="half" idx="10"/>
          </p:nvPr>
        </p:nvSpPr>
        <p:spPr bwMode="black"/>
        <p:txBody>
          <a:bodyPr/>
          <a:lstStyle/>
          <a:p>
            <a:fld id="{B60C8FE3-AC73-4616-9650-91ECF929D28D}" type="datetimeFigureOut">
              <a:rPr lang="pl-PL" smtClean="0"/>
              <a:t>2019-11-12</a:t>
            </a:fld>
            <a:endParaRPr lang="pl-PL" dirty="0"/>
          </a:p>
        </p:txBody>
      </p:sp>
      <p:sp>
        <p:nvSpPr>
          <p:cNvPr id="17" name="Slide Number Placeholder 16"/>
          <p:cNvSpPr>
            <a:spLocks noGrp="1"/>
          </p:cNvSpPr>
          <p:nvPr>
            <p:ph type="sldNum" sz="quarter" idx="11"/>
          </p:nvPr>
        </p:nvSpPr>
        <p:spPr/>
        <p:txBody>
          <a:bodyPr/>
          <a:lstStyle/>
          <a:p>
            <a:fld id="{CC3772F8-468A-4A93-9FD2-3D22E824B2EB}" type="slidenum">
              <a:rPr lang="pl-PL" smtClean="0"/>
              <a:t>‹#›</a:t>
            </a:fld>
            <a:endParaRPr lang="pl-PL" dirty="0"/>
          </a:p>
        </p:txBody>
      </p:sp>
      <p:sp>
        <p:nvSpPr>
          <p:cNvPr id="19" name="Footer Placeholder 18"/>
          <p:cNvSpPr>
            <a:spLocks noGrp="1"/>
          </p:cNvSpPr>
          <p:nvPr>
            <p:ph type="ftr" sz="quarter" idx="12"/>
          </p:nvPr>
        </p:nvSpPr>
        <p:spPr/>
        <p:txBody>
          <a:bodyPr/>
          <a:lstStyle/>
          <a:p>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60C8FE3-AC73-4616-9650-91ECF929D28D}" type="datetimeFigureOut">
              <a:rPr lang="pl-PL" smtClean="0"/>
              <a:t>2019-11-12</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CC3772F8-468A-4A93-9FD2-3D22E824B2EB}" type="slidenum">
              <a:rPr lang="pl-PL" smtClean="0"/>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B60C8FE3-AC73-4616-9650-91ECF929D28D}" type="datetimeFigureOut">
              <a:rPr lang="pl-PL" smtClean="0"/>
              <a:t>2019-11-12</a:t>
            </a:fld>
            <a:endParaRPr lang="pl-PL" dirty="0"/>
          </a:p>
        </p:txBody>
      </p:sp>
      <p:sp>
        <p:nvSpPr>
          <p:cNvPr id="5" name="Footer Placeholder 4"/>
          <p:cNvSpPr>
            <a:spLocks noGrp="1"/>
          </p:cNvSpPr>
          <p:nvPr>
            <p:ph type="ftr" sz="quarter" idx="11"/>
          </p:nvPr>
        </p:nvSpPr>
        <p:spPr/>
        <p:txBody>
          <a:bodyPr/>
          <a:lstStyle/>
          <a:p>
            <a:endParaRPr lang="pl-PL" dirty="0"/>
          </a:p>
        </p:txBody>
      </p:sp>
      <p:sp>
        <p:nvSpPr>
          <p:cNvPr id="6" name="Slide Number Placeholder 5"/>
          <p:cNvSpPr>
            <a:spLocks noGrp="1"/>
          </p:cNvSpPr>
          <p:nvPr>
            <p:ph type="sldNum" sz="quarter" idx="12"/>
          </p:nvPr>
        </p:nvSpPr>
        <p:spPr/>
        <p:txBody>
          <a:bodyPr/>
          <a:lstStyle/>
          <a:p>
            <a:fld id="{CC3772F8-468A-4A93-9FD2-3D22E824B2EB}" type="slidenum">
              <a:rPr lang="pl-PL" smtClean="0"/>
              <a:t>‹#›</a:t>
            </a:fld>
            <a:endParaRPr lang="pl-PL" dirty="0"/>
          </a:p>
        </p:txBody>
      </p:sp>
      <p:sp>
        <p:nvSpPr>
          <p:cNvPr id="2" name="Vertical Title 1"/>
          <p:cNvSpPr>
            <a:spLocks noGrp="1"/>
          </p:cNvSpPr>
          <p:nvPr>
            <p:ph type="title" orient="vert"/>
          </p:nvPr>
        </p:nvSpPr>
        <p:spPr>
          <a:xfrm>
            <a:off x="7239000" y="914401"/>
            <a:ext cx="926980" cy="5029200"/>
          </a:xfrm>
        </p:spPr>
        <p:txBody>
          <a:bodyPr vert="eaVert"/>
          <a:lstStyle/>
          <a:p>
            <a:r>
              <a:rPr lang="pl-PL" smtClean="0"/>
              <a:t>Kliknij, aby edytować styl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9" name="Title 8"/>
          <p:cNvSpPr>
            <a:spLocks noGrp="1"/>
          </p:cNvSpPr>
          <p:nvPr>
            <p:ph type="title"/>
          </p:nvPr>
        </p:nvSpPr>
        <p:spPr/>
        <p:txBody>
          <a:bodyPr/>
          <a:lstStyle/>
          <a:p>
            <a:r>
              <a:rPr lang="pl-PL" smtClean="0"/>
              <a:t>Kliknij, aby edytować styl</a:t>
            </a:r>
            <a:endParaRPr lang="en-US"/>
          </a:p>
        </p:txBody>
      </p:sp>
      <p:sp>
        <p:nvSpPr>
          <p:cNvPr id="11" name="Date Placeholder 10"/>
          <p:cNvSpPr>
            <a:spLocks noGrp="1"/>
          </p:cNvSpPr>
          <p:nvPr>
            <p:ph type="dt" sz="half" idx="14"/>
          </p:nvPr>
        </p:nvSpPr>
        <p:spPr/>
        <p:txBody>
          <a:bodyPr/>
          <a:lstStyle/>
          <a:p>
            <a:fld id="{B60C8FE3-AC73-4616-9650-91ECF929D28D}" type="datetimeFigureOut">
              <a:rPr lang="pl-PL" smtClean="0"/>
              <a:t>2019-11-12</a:t>
            </a:fld>
            <a:endParaRPr lang="pl-PL" dirty="0"/>
          </a:p>
        </p:txBody>
      </p:sp>
      <p:sp>
        <p:nvSpPr>
          <p:cNvPr id="12" name="Slide Number Placeholder 11"/>
          <p:cNvSpPr>
            <a:spLocks noGrp="1"/>
          </p:cNvSpPr>
          <p:nvPr>
            <p:ph type="sldNum" sz="quarter" idx="15"/>
          </p:nvPr>
        </p:nvSpPr>
        <p:spPr/>
        <p:txBody>
          <a:bodyPr/>
          <a:lstStyle/>
          <a:p>
            <a:fld id="{CC3772F8-468A-4A93-9FD2-3D22E824B2EB}" type="slidenum">
              <a:rPr lang="pl-PL" smtClean="0"/>
              <a:t>‹#›</a:t>
            </a:fld>
            <a:endParaRPr lang="pl-PL" dirty="0"/>
          </a:p>
        </p:txBody>
      </p:sp>
      <p:sp>
        <p:nvSpPr>
          <p:cNvPr id="13" name="Footer Placeholder 12"/>
          <p:cNvSpPr>
            <a:spLocks noGrp="1"/>
          </p:cNvSpPr>
          <p:nvPr>
            <p:ph type="ftr" sz="quarter" idx="16"/>
          </p:nvPr>
        </p:nvSpPr>
        <p:spPr/>
        <p:txBody>
          <a:bodyPr/>
          <a:lstStyle/>
          <a:p>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pl-PL" smtClean="0"/>
              <a:t>Kliknij, aby edytować styl</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13" name="Date Placeholder 12"/>
          <p:cNvSpPr>
            <a:spLocks noGrp="1"/>
          </p:cNvSpPr>
          <p:nvPr>
            <p:ph type="dt" sz="half" idx="10"/>
          </p:nvPr>
        </p:nvSpPr>
        <p:spPr/>
        <p:txBody>
          <a:bodyPr/>
          <a:lstStyle/>
          <a:p>
            <a:fld id="{B60C8FE3-AC73-4616-9650-91ECF929D28D}" type="datetimeFigureOut">
              <a:rPr lang="pl-PL" smtClean="0"/>
              <a:t>2019-11-12</a:t>
            </a:fld>
            <a:endParaRPr lang="pl-PL" dirty="0"/>
          </a:p>
        </p:txBody>
      </p:sp>
      <p:sp>
        <p:nvSpPr>
          <p:cNvPr id="14" name="Slide Number Placeholder 13"/>
          <p:cNvSpPr>
            <a:spLocks noGrp="1"/>
          </p:cNvSpPr>
          <p:nvPr>
            <p:ph type="sldNum" sz="quarter" idx="11"/>
          </p:nvPr>
        </p:nvSpPr>
        <p:spPr/>
        <p:txBody>
          <a:bodyPr/>
          <a:lstStyle/>
          <a:p>
            <a:fld id="{CC3772F8-468A-4A93-9FD2-3D22E824B2EB}" type="slidenum">
              <a:rPr lang="pl-PL" smtClean="0"/>
              <a:t>‹#›</a:t>
            </a:fld>
            <a:endParaRPr lang="pl-PL" dirty="0"/>
          </a:p>
        </p:txBody>
      </p:sp>
      <p:sp>
        <p:nvSpPr>
          <p:cNvPr id="15" name="Footer Placeholder 14"/>
          <p:cNvSpPr>
            <a:spLocks noGrp="1"/>
          </p:cNvSpPr>
          <p:nvPr>
            <p:ph type="ftr" sz="quarter" idx="12"/>
          </p:nvPr>
        </p:nvSpPr>
        <p:spPr/>
        <p:txBody>
          <a:bodyPr/>
          <a:lstStyle/>
          <a:p>
            <a:endParaRPr lang="pl-PL"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9" name="Date Placeholder 8"/>
          <p:cNvSpPr>
            <a:spLocks noGrp="1"/>
          </p:cNvSpPr>
          <p:nvPr>
            <p:ph type="dt" sz="half" idx="15"/>
          </p:nvPr>
        </p:nvSpPr>
        <p:spPr/>
        <p:txBody>
          <a:bodyPr/>
          <a:lstStyle/>
          <a:p>
            <a:fld id="{B60C8FE3-AC73-4616-9650-91ECF929D28D}" type="datetimeFigureOut">
              <a:rPr lang="pl-PL" smtClean="0"/>
              <a:t>2019-11-12</a:t>
            </a:fld>
            <a:endParaRPr lang="pl-PL" dirty="0"/>
          </a:p>
        </p:txBody>
      </p:sp>
      <p:sp>
        <p:nvSpPr>
          <p:cNvPr id="12" name="Slide Number Placeholder 11"/>
          <p:cNvSpPr>
            <a:spLocks noGrp="1"/>
          </p:cNvSpPr>
          <p:nvPr>
            <p:ph type="sldNum" sz="quarter" idx="16"/>
          </p:nvPr>
        </p:nvSpPr>
        <p:spPr/>
        <p:txBody>
          <a:bodyPr/>
          <a:lstStyle/>
          <a:p>
            <a:fld id="{CC3772F8-468A-4A93-9FD2-3D22E824B2EB}" type="slidenum">
              <a:rPr lang="pl-PL" smtClean="0"/>
              <a:t>‹#›</a:t>
            </a:fld>
            <a:endParaRPr lang="pl-PL" dirty="0"/>
          </a:p>
        </p:txBody>
      </p:sp>
      <p:sp>
        <p:nvSpPr>
          <p:cNvPr id="13" name="Footer Placeholder 12"/>
          <p:cNvSpPr>
            <a:spLocks noGrp="1"/>
          </p:cNvSpPr>
          <p:nvPr>
            <p:ph type="ftr" sz="quarter" idx="17"/>
          </p:nvPr>
        </p:nvSpPr>
        <p:spPr/>
        <p:txBody>
          <a:bodyPr/>
          <a:lstStyle/>
          <a:p>
            <a:endParaRPr lang="pl-PL" dirty="0"/>
          </a:p>
        </p:txBody>
      </p:sp>
      <p:sp>
        <p:nvSpPr>
          <p:cNvPr id="16" name="Title 15"/>
          <p:cNvSpPr>
            <a:spLocks noGrp="1"/>
          </p:cNvSpPr>
          <p:nvPr>
            <p:ph type="title"/>
          </p:nvPr>
        </p:nvSpPr>
        <p:spPr/>
        <p:txBody>
          <a:bodyPr/>
          <a:lstStyle/>
          <a:p>
            <a:r>
              <a:rPr lang="pl-PL" smtClean="0"/>
              <a:t>Kliknij, aby edytować styl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pl-PL" smtClean="0"/>
              <a:t>Kliknij, aby edytować style wzorca tekstu</a:t>
            </a:r>
          </a:p>
        </p:txBody>
      </p:sp>
      <p:sp>
        <p:nvSpPr>
          <p:cNvPr id="11" name="Date Placeholder 10"/>
          <p:cNvSpPr>
            <a:spLocks noGrp="1"/>
          </p:cNvSpPr>
          <p:nvPr>
            <p:ph type="dt" sz="half" idx="16"/>
          </p:nvPr>
        </p:nvSpPr>
        <p:spPr/>
        <p:txBody>
          <a:bodyPr/>
          <a:lstStyle/>
          <a:p>
            <a:fld id="{B60C8FE3-AC73-4616-9650-91ECF929D28D}" type="datetimeFigureOut">
              <a:rPr lang="pl-PL" smtClean="0"/>
              <a:t>2019-11-12</a:t>
            </a:fld>
            <a:endParaRPr lang="pl-PL" dirty="0"/>
          </a:p>
        </p:txBody>
      </p:sp>
      <p:sp>
        <p:nvSpPr>
          <p:cNvPr id="12" name="Slide Number Placeholder 11"/>
          <p:cNvSpPr>
            <a:spLocks noGrp="1"/>
          </p:cNvSpPr>
          <p:nvPr>
            <p:ph type="sldNum" sz="quarter" idx="17"/>
          </p:nvPr>
        </p:nvSpPr>
        <p:spPr/>
        <p:txBody>
          <a:bodyPr/>
          <a:lstStyle/>
          <a:p>
            <a:fld id="{CC3772F8-468A-4A93-9FD2-3D22E824B2EB}" type="slidenum">
              <a:rPr lang="pl-PL" smtClean="0"/>
              <a:t>‹#›</a:t>
            </a:fld>
            <a:endParaRPr lang="pl-PL" dirty="0"/>
          </a:p>
        </p:txBody>
      </p:sp>
      <p:sp>
        <p:nvSpPr>
          <p:cNvPr id="13" name="Footer Placeholder 12"/>
          <p:cNvSpPr>
            <a:spLocks noGrp="1"/>
          </p:cNvSpPr>
          <p:nvPr>
            <p:ph type="ftr" sz="quarter" idx="18"/>
          </p:nvPr>
        </p:nvSpPr>
        <p:spPr/>
        <p:txBody>
          <a:bodyPr/>
          <a:lstStyle/>
          <a:p>
            <a:endParaRPr lang="pl-PL" dirty="0"/>
          </a:p>
        </p:txBody>
      </p:sp>
      <p:sp>
        <p:nvSpPr>
          <p:cNvPr id="18" name="Title 17"/>
          <p:cNvSpPr>
            <a:spLocks noGrp="1"/>
          </p:cNvSpPr>
          <p:nvPr>
            <p:ph type="title"/>
          </p:nvPr>
        </p:nvSpPr>
        <p:spPr/>
        <p:txBody>
          <a:bodyPr/>
          <a:lstStyle/>
          <a:p>
            <a:r>
              <a:rPr lang="pl-PL" smtClean="0"/>
              <a:t>Kliknij, aby edytować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pl-PL" smtClean="0"/>
              <a:t>Kliknij, aby edytować styl</a:t>
            </a:r>
            <a:endParaRPr lang="en-US"/>
          </a:p>
        </p:txBody>
      </p:sp>
      <p:sp>
        <p:nvSpPr>
          <p:cNvPr id="15" name="Date Placeholder 14"/>
          <p:cNvSpPr>
            <a:spLocks noGrp="1"/>
          </p:cNvSpPr>
          <p:nvPr>
            <p:ph type="dt" sz="half" idx="10"/>
          </p:nvPr>
        </p:nvSpPr>
        <p:spPr/>
        <p:txBody>
          <a:bodyPr/>
          <a:lstStyle/>
          <a:p>
            <a:fld id="{B60C8FE3-AC73-4616-9650-91ECF929D28D}" type="datetimeFigureOut">
              <a:rPr lang="pl-PL" smtClean="0"/>
              <a:t>2019-11-12</a:t>
            </a:fld>
            <a:endParaRPr lang="pl-PL" dirty="0"/>
          </a:p>
        </p:txBody>
      </p:sp>
      <p:sp>
        <p:nvSpPr>
          <p:cNvPr id="16" name="Slide Number Placeholder 15"/>
          <p:cNvSpPr>
            <a:spLocks noGrp="1"/>
          </p:cNvSpPr>
          <p:nvPr>
            <p:ph type="sldNum" sz="quarter" idx="11"/>
          </p:nvPr>
        </p:nvSpPr>
        <p:spPr/>
        <p:txBody>
          <a:bodyPr/>
          <a:lstStyle/>
          <a:p>
            <a:fld id="{CC3772F8-468A-4A93-9FD2-3D22E824B2EB}" type="slidenum">
              <a:rPr lang="pl-PL" smtClean="0"/>
              <a:t>‹#›</a:t>
            </a:fld>
            <a:endParaRPr lang="pl-PL" dirty="0"/>
          </a:p>
        </p:txBody>
      </p:sp>
      <p:sp>
        <p:nvSpPr>
          <p:cNvPr id="17" name="Footer Placeholder 16"/>
          <p:cNvSpPr>
            <a:spLocks noGrp="1"/>
          </p:cNvSpPr>
          <p:nvPr>
            <p:ph type="ftr" sz="quarter" idx="12"/>
          </p:nvPr>
        </p:nvSpPr>
        <p:spPr/>
        <p:txBody>
          <a:bodyPr/>
          <a:lstStyle/>
          <a:p>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B60C8FE3-AC73-4616-9650-91ECF929D28D}" type="datetimeFigureOut">
              <a:rPr lang="pl-PL" smtClean="0"/>
              <a:t>2019-11-12</a:t>
            </a:fld>
            <a:endParaRPr lang="pl-PL" dirty="0"/>
          </a:p>
        </p:txBody>
      </p:sp>
      <p:sp>
        <p:nvSpPr>
          <p:cNvPr id="8" name="Slide Number Placeholder 7"/>
          <p:cNvSpPr>
            <a:spLocks noGrp="1"/>
          </p:cNvSpPr>
          <p:nvPr>
            <p:ph type="sldNum" sz="quarter" idx="11"/>
          </p:nvPr>
        </p:nvSpPr>
        <p:spPr/>
        <p:txBody>
          <a:bodyPr/>
          <a:lstStyle/>
          <a:p>
            <a:fld id="{CC3772F8-468A-4A93-9FD2-3D22E824B2EB}" type="slidenum">
              <a:rPr lang="pl-PL" smtClean="0"/>
              <a:t>‹#›</a:t>
            </a:fld>
            <a:endParaRPr lang="pl-PL" dirty="0"/>
          </a:p>
        </p:txBody>
      </p:sp>
      <p:sp>
        <p:nvSpPr>
          <p:cNvPr id="9" name="Footer Placeholder 8"/>
          <p:cNvSpPr>
            <a:spLocks noGrp="1"/>
          </p:cNvSpPr>
          <p:nvPr>
            <p:ph type="ftr" sz="quarter" idx="12"/>
          </p:nvPr>
        </p:nvSpPr>
        <p:spPr/>
        <p:txBody>
          <a:bodyPr/>
          <a:lstStyle/>
          <a:p>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13" name="Title 12"/>
          <p:cNvSpPr>
            <a:spLocks noGrp="1"/>
          </p:cNvSpPr>
          <p:nvPr>
            <p:ph type="title"/>
          </p:nvPr>
        </p:nvSpPr>
        <p:spPr/>
        <p:txBody>
          <a:bodyPr/>
          <a:lstStyle/>
          <a:p>
            <a:r>
              <a:rPr lang="pl-PL" smtClean="0"/>
              <a:t>Kliknij, aby edytować styl</a:t>
            </a:r>
            <a:endParaRPr lang="en-US"/>
          </a:p>
        </p:txBody>
      </p:sp>
      <p:sp>
        <p:nvSpPr>
          <p:cNvPr id="16" name="Date Placeholder 15"/>
          <p:cNvSpPr>
            <a:spLocks noGrp="1"/>
          </p:cNvSpPr>
          <p:nvPr>
            <p:ph type="dt" sz="half" idx="15"/>
          </p:nvPr>
        </p:nvSpPr>
        <p:spPr/>
        <p:txBody>
          <a:bodyPr/>
          <a:lstStyle/>
          <a:p>
            <a:fld id="{B60C8FE3-AC73-4616-9650-91ECF929D28D}" type="datetimeFigureOut">
              <a:rPr lang="pl-PL" smtClean="0"/>
              <a:t>2019-11-12</a:t>
            </a:fld>
            <a:endParaRPr lang="pl-PL" dirty="0"/>
          </a:p>
        </p:txBody>
      </p:sp>
      <p:sp>
        <p:nvSpPr>
          <p:cNvPr id="19" name="Slide Number Placeholder 18"/>
          <p:cNvSpPr>
            <a:spLocks noGrp="1"/>
          </p:cNvSpPr>
          <p:nvPr>
            <p:ph type="sldNum" sz="quarter" idx="16"/>
          </p:nvPr>
        </p:nvSpPr>
        <p:spPr/>
        <p:txBody>
          <a:bodyPr/>
          <a:lstStyle/>
          <a:p>
            <a:fld id="{CC3772F8-468A-4A93-9FD2-3D22E824B2EB}" type="slidenum">
              <a:rPr lang="pl-PL" smtClean="0"/>
              <a:t>‹#›</a:t>
            </a:fld>
            <a:endParaRPr lang="pl-PL" dirty="0"/>
          </a:p>
        </p:txBody>
      </p:sp>
      <p:sp>
        <p:nvSpPr>
          <p:cNvPr id="23" name="Footer Placeholder 22"/>
          <p:cNvSpPr>
            <a:spLocks noGrp="1"/>
          </p:cNvSpPr>
          <p:nvPr>
            <p:ph type="ftr" sz="quarter" idx="17"/>
          </p:nvPr>
        </p:nvSpPr>
        <p:spPr/>
        <p:txBody>
          <a:bodyPr/>
          <a:lstStyle/>
          <a:p>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dirty="0" smtClean="0"/>
              <a:t>Kliknij ikonę, aby dodać obraz</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pl-PL" smtClean="0"/>
              <a:t>Kliknij, aby edytować style wzorca tekstu</a:t>
            </a:r>
          </a:p>
        </p:txBody>
      </p:sp>
      <p:sp>
        <p:nvSpPr>
          <p:cNvPr id="12" name="Title 11"/>
          <p:cNvSpPr>
            <a:spLocks noGrp="1"/>
          </p:cNvSpPr>
          <p:nvPr>
            <p:ph type="title"/>
          </p:nvPr>
        </p:nvSpPr>
        <p:spPr>
          <a:xfrm>
            <a:off x="2514600" y="975360"/>
            <a:ext cx="4114800" cy="701040"/>
          </a:xfrm>
        </p:spPr>
        <p:txBody>
          <a:bodyPr/>
          <a:lstStyle/>
          <a:p>
            <a:r>
              <a:rPr lang="pl-PL" smtClean="0"/>
              <a:t>Kliknij, aby edytować styl</a:t>
            </a:r>
            <a:endParaRPr lang="en-US"/>
          </a:p>
        </p:txBody>
      </p:sp>
      <p:sp>
        <p:nvSpPr>
          <p:cNvPr id="13" name="Date Placeholder 12"/>
          <p:cNvSpPr>
            <a:spLocks noGrp="1"/>
          </p:cNvSpPr>
          <p:nvPr>
            <p:ph type="dt" sz="half" idx="14"/>
          </p:nvPr>
        </p:nvSpPr>
        <p:spPr>
          <a:xfrm>
            <a:off x="2981325" y="273180"/>
            <a:ext cx="3181350" cy="292100"/>
          </a:xfrm>
        </p:spPr>
        <p:txBody>
          <a:bodyPr/>
          <a:lstStyle/>
          <a:p>
            <a:fld id="{B60C8FE3-AC73-4616-9650-91ECF929D28D}" type="datetimeFigureOut">
              <a:rPr lang="pl-PL" smtClean="0"/>
              <a:t>2019-11-12</a:t>
            </a:fld>
            <a:endParaRPr lang="pl-PL" dirty="0"/>
          </a:p>
        </p:txBody>
      </p:sp>
      <p:sp>
        <p:nvSpPr>
          <p:cNvPr id="14" name="Slide Number Placeholder 13"/>
          <p:cNvSpPr>
            <a:spLocks noGrp="1"/>
          </p:cNvSpPr>
          <p:nvPr>
            <p:ph type="sldNum" sz="quarter" idx="15"/>
          </p:nvPr>
        </p:nvSpPr>
        <p:spPr>
          <a:xfrm>
            <a:off x="4038600" y="6172200"/>
            <a:ext cx="1066800" cy="304800"/>
          </a:xfrm>
        </p:spPr>
        <p:txBody>
          <a:bodyPr/>
          <a:lstStyle/>
          <a:p>
            <a:fld id="{CC3772F8-468A-4A93-9FD2-3D22E824B2EB}" type="slidenum">
              <a:rPr lang="pl-PL" smtClean="0"/>
              <a:t>‹#›</a:t>
            </a:fld>
            <a:endParaRPr lang="pl-PL" dirty="0"/>
          </a:p>
        </p:txBody>
      </p:sp>
      <p:sp>
        <p:nvSpPr>
          <p:cNvPr id="15" name="Footer Placeholder 14"/>
          <p:cNvSpPr>
            <a:spLocks noGrp="1"/>
          </p:cNvSpPr>
          <p:nvPr>
            <p:ph type="ftr" sz="quarter" idx="16"/>
          </p:nvPr>
        </p:nvSpPr>
        <p:spPr>
          <a:xfrm>
            <a:off x="1447800" y="6486525"/>
            <a:ext cx="6248400" cy="292100"/>
          </a:xfrm>
        </p:spPr>
        <p:txBody>
          <a:bodyPr/>
          <a:lstStyle/>
          <a:p>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B60C8FE3-AC73-4616-9650-91ECF929D28D}" type="datetimeFigureOut">
              <a:rPr lang="pl-PL" smtClean="0"/>
              <a:t>2019-11-12</a:t>
            </a:fld>
            <a:endParaRPr lang="pl-PL" dirty="0"/>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pl-PL" dirty="0"/>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CC3772F8-468A-4A93-9FD2-3D22E824B2EB}" type="slidenum">
              <a:rPr lang="pl-PL" smtClean="0"/>
              <a:t>‹#›</a:t>
            </a:fld>
            <a:endParaRPr lang="pl-PL" dirty="0"/>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pl-PL" smtClean="0"/>
              <a:t>Kliknij, aby edytować styl</a:t>
            </a:r>
            <a:endParaRPr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6552" y="2924944"/>
            <a:ext cx="9144000" cy="1754326"/>
          </a:xfrm>
          <a:prstGeom prst="rect">
            <a:avLst/>
          </a:prstGeom>
          <a:noFill/>
        </p:spPr>
        <p:txBody>
          <a:bodyPr wrap="square" rtlCol="0">
            <a:spAutoFit/>
          </a:bodyPr>
          <a:lstStyle/>
          <a:p>
            <a:pPr algn="ctr"/>
            <a:r>
              <a:rPr lang="pl-PL" sz="6000" b="1" dirty="0" smtClean="0">
                <a:solidFill>
                  <a:srgbClr val="FF0000"/>
                </a:solidFill>
              </a:rPr>
              <a:t>Konkurs</a:t>
            </a:r>
          </a:p>
          <a:p>
            <a:pPr algn="ctr"/>
            <a:r>
              <a:rPr lang="pl-PL" sz="4800" b="1" dirty="0" smtClean="0">
                <a:solidFill>
                  <a:srgbClr val="FF0000"/>
                </a:solidFill>
              </a:rPr>
              <a:t>    „Ornecka Żywa Encyklopedia”</a:t>
            </a:r>
            <a:endParaRPr lang="pl-PL" sz="4800" b="1" dirty="0">
              <a:solidFill>
                <a:srgbClr val="FF0000"/>
              </a:solidFill>
            </a:endParaRPr>
          </a:p>
        </p:txBody>
      </p:sp>
    </p:spTree>
    <p:extLst>
      <p:ext uri="{BB962C8B-B14F-4D97-AF65-F5344CB8AC3E}">
        <p14:creationId xmlns:p14="http://schemas.microsoft.com/office/powerpoint/2010/main" val="37814948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1484784"/>
            <a:ext cx="8229600" cy="5373216"/>
          </a:xfrm>
        </p:spPr>
        <p:txBody>
          <a:bodyPr>
            <a:normAutofit fontScale="92500" lnSpcReduction="20000"/>
          </a:bodyPr>
          <a:lstStyle/>
          <a:p>
            <a:r>
              <a:rPr lang="pl-PL" dirty="0" smtClean="0">
                <a:solidFill>
                  <a:schemeClr val="tx2">
                    <a:lumMod val="10000"/>
                  </a:schemeClr>
                </a:solidFill>
              </a:rPr>
              <a:t>Wysłany został od razu na front. Przeszedł, jak się później okazało, szlak bojowy od Lenino do Berlina. Przeżył straszne chwile. Po jednej krwawej bitwie, Niemcy dobijali rannych bagnetem. Wojtek schował się pod ciałem zmarłego żołnierza, a gdy zobaczył co się dzieje, naciągnął na siebie kilka trupów. Przeżył wówczas traumę, która go nie opuszczała do końca dni życia. Bagnet go nie do sięgnął. W ten sposób ocalał. Kiedy ojciec z Wojtkiem byli na froncie Stasia (14 lat) została sama z młodszymi braćmi. Przez jakiś czas bawiła dziecko i wykonywała różne obowiązki domowe u sowieckiego małżeństwa. Stamtąd przynosiła w rękawie ukradzione obierki lub inne odpadki i gotowali zupę. Sąsiadka – pani Marchelowa przyniosła od czasu do czasu ,,zupę” dla Józia (5 lat), co go ocaliło od głodowej śmierci. Mały Ignaś (9 lat) chodził po ludziach i żebrał. Heniek (11 lat)był dzieckiem bardzo operatywnym. Ugotowana zupa z obierek nie miała smaku więc udał się na poszukiwania soli. Dowiedział się, że najpierw  przejść 50 km, a potem pojechać 100 km pociągiem do miejsca, gdzie wydobywają sól. Tak więc zrobił. Pomógł mu w tym motorniczy. Pociąg który podróżował to pociąg towarowy i nie zatrzymał się w miejscu, gdzie Henio powinien wysiąść. Motorniczy wiedząc o chłopcu zwolnił. Henio wyskoczył. Śnieg był bardzo zmarznięty i twardy, więc pokaleczył mu mocno dłonie. Przechodząc koło stacji kolejowej zobaczył to zwiadowca i obwiną chłopcu rany gazetami. Chłopak pokonał jeszcze, na piechotę 50 km i dotarł szczęśliwie do ziemianki z zawiniątkiem na plecach, w których były 2 szklanki soli.</a:t>
            </a:r>
            <a:endParaRPr lang="pl-PL" dirty="0">
              <a:solidFill>
                <a:schemeClr val="tx2">
                  <a:lumMod val="10000"/>
                </a:schemeClr>
              </a:solidFill>
            </a:endParaRPr>
          </a:p>
        </p:txBody>
      </p:sp>
    </p:spTree>
    <p:extLst>
      <p:ext uri="{BB962C8B-B14F-4D97-AF65-F5344CB8AC3E}">
        <p14:creationId xmlns:p14="http://schemas.microsoft.com/office/powerpoint/2010/main" val="3906431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p:txBody>
          <a:bodyPr/>
          <a:lstStyle/>
          <a:p>
            <a:r>
              <a:rPr lang="pl-PL" dirty="0" smtClean="0">
                <a:solidFill>
                  <a:schemeClr val="tx2">
                    <a:lumMod val="10000"/>
                  </a:schemeClr>
                </a:solidFill>
              </a:rPr>
              <a:t>Będący w wojsku Wojtek dowiedział się, od jednego z kolegów, że w miejscowości, z której pochodzi spotkał kobietę poszukującą swojej rodziny, która ma takie samo nazwisko. Ten od razu się  zorientował, że to na pewno matka. Napisał list do dzieci (do tartaku) i do rodziny swego informatora, z prośbą o przekazanie kobiecie informacji o miejscu pobytu dzieci. Okazało się, że Krystyna po roku więzienia została zwolniona. Udała się do miejsca ostatniego zamieszkania, gdzie była kopalnia złota. Niestety nikt nic o nich nie wiedział. Kobieta zaczęła poszukiwania po rozległym terenie Syberii, bez środków do życia, bez pieniędzy. Poruszała się pieszo, nie zważając na mróz, chłód i głód. Szukała swoich dzieci. List od syna umożliwiał jej powrót. Jakaż była radość. Najmłodszy Józio nie poznawał mamy. ,,Mamą” nazywał swoją siostrę.</a:t>
            </a:r>
            <a:endParaRPr lang="pl-PL" dirty="0">
              <a:solidFill>
                <a:schemeClr val="tx2">
                  <a:lumMod val="10000"/>
                </a:schemeClr>
              </a:solidFill>
            </a:endParaRPr>
          </a:p>
        </p:txBody>
      </p:sp>
      <p:sp>
        <p:nvSpPr>
          <p:cNvPr id="3" name="Tytuł 2"/>
          <p:cNvSpPr>
            <a:spLocks noGrp="1"/>
          </p:cNvSpPr>
          <p:nvPr>
            <p:ph type="title"/>
          </p:nvPr>
        </p:nvSpPr>
        <p:spPr/>
        <p:txBody>
          <a:bodyPr>
            <a:normAutofit/>
          </a:bodyPr>
          <a:lstStyle/>
          <a:p>
            <a:r>
              <a:rPr lang="pl-PL" sz="2000" dirty="0" smtClean="0">
                <a:solidFill>
                  <a:schemeClr val="tx2">
                    <a:lumMod val="10000"/>
                  </a:schemeClr>
                </a:solidFill>
              </a:rPr>
              <a:t>POWRÓT MATKI</a:t>
            </a:r>
            <a:endParaRPr lang="pl-PL" sz="2000" dirty="0">
              <a:solidFill>
                <a:schemeClr val="tx2">
                  <a:lumMod val="10000"/>
                </a:schemeClr>
              </a:solidFill>
            </a:endParaRPr>
          </a:p>
        </p:txBody>
      </p:sp>
    </p:spTree>
    <p:extLst>
      <p:ext uri="{BB962C8B-B14F-4D97-AF65-F5344CB8AC3E}">
        <p14:creationId xmlns:p14="http://schemas.microsoft.com/office/powerpoint/2010/main" val="3211744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ostokąt 9"/>
          <p:cNvSpPr/>
          <p:nvPr/>
        </p:nvSpPr>
        <p:spPr>
          <a:xfrm>
            <a:off x="2915816" y="2859187"/>
            <a:ext cx="5720395" cy="4001095"/>
          </a:xfrm>
          <a:prstGeom prst="rect">
            <a:avLst/>
          </a:prstGeom>
          <a:noFill/>
        </p:spPr>
        <p:txBody>
          <a:bodyPr wrap="square" lIns="91440" tIns="45720" rIns="91440" bIns="45720">
            <a:spAutoFit/>
          </a:bodyPr>
          <a:lstStyle/>
          <a:p>
            <a:pPr algn="ct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Amelia Domańska</a:t>
            </a:r>
          </a:p>
          <a:p>
            <a:pPr algn="ctr"/>
            <a:r>
              <a:rPr lang="pl-PL"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k</a:t>
            </a: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l.VI</a:t>
            </a:r>
            <a:endPar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ndParaRPr>
          </a:p>
          <a:p>
            <a:pPr algn="ct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Szkoła Podstawowa </a:t>
            </a:r>
            <a:endParaRPr lang="pl-PL"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endParaRPr>
          </a:p>
          <a:p>
            <a:pPr algn="ctr"/>
            <a:r>
              <a:rPr lang="pl-PL"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i</a:t>
            </a: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m. </a:t>
            </a: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Jana Pawła II</a:t>
            </a:r>
          </a:p>
          <a:p>
            <a:pPr algn="ctr"/>
            <a:r>
              <a:rPr lang="pl-PL"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w</a:t>
            </a: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 </a:t>
            </a:r>
            <a:r>
              <a:rPr lang="pl-PL"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0000"/>
                </a:solidFill>
              </a:rPr>
              <a:t>Bażynach</a:t>
            </a:r>
          </a:p>
          <a:p>
            <a:pPr algn="ctr"/>
            <a:endParaRPr lang="pl-PL"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3167205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2020824"/>
            <a:ext cx="8229600" cy="4837176"/>
          </a:xfrm>
        </p:spPr>
        <p:txBody>
          <a:bodyPr/>
          <a:lstStyle/>
          <a:p>
            <a:r>
              <a:rPr lang="pl-PL" dirty="0" smtClean="0">
                <a:solidFill>
                  <a:schemeClr val="accent1">
                    <a:lumMod val="10000"/>
                  </a:schemeClr>
                </a:solidFill>
              </a:rPr>
              <a:t>Ojciec Krystyny,(mój praprapradziadek) ,Marcin przyjął swaty ,,bogatego "Teofila obiecał rękę córki. Ta natomiast nie chciała wyjść za mąż, gdyż jej obiektem westchnień był inny chłopak, który odwzajemniał jej uczucia, ale był biedny. Krystyna płakała 3 dni. Wtedy jej mama – Anastazja powiedziała mężowi, że coś jest nie tak. Ojciec spytał się jej o powód, a gdy ta odrzekła, że nie wyjdzie za Kończyka, bo kocha innego, to chciał ją bić i w uciekającą córkę rzucił </a:t>
            </a:r>
            <a:r>
              <a:rPr lang="pl-PL" dirty="0" smtClean="0">
                <a:solidFill>
                  <a:schemeClr val="bg2">
                    <a:lumMod val="50000"/>
                  </a:schemeClr>
                </a:solidFill>
              </a:rPr>
              <a:t>*</a:t>
            </a:r>
            <a:r>
              <a:rPr lang="pl-PL" dirty="0" smtClean="0">
                <a:solidFill>
                  <a:schemeClr val="accent1">
                    <a:lumMod val="10000"/>
                  </a:schemeClr>
                </a:solidFill>
              </a:rPr>
              <a:t>pieskiem do zdejmowania butów. W takich okolicznościach doszło do ślubu Teofila z Krystyną. Dziewczyna w </a:t>
            </a:r>
            <a:r>
              <a:rPr lang="pl-PL" dirty="0" smtClean="0">
                <a:solidFill>
                  <a:schemeClr val="bg2">
                    <a:lumMod val="50000"/>
                  </a:schemeClr>
                </a:solidFill>
              </a:rPr>
              <a:t>*</a:t>
            </a:r>
            <a:r>
              <a:rPr lang="pl-PL" dirty="0" smtClean="0">
                <a:solidFill>
                  <a:schemeClr val="accent1">
                    <a:lumMod val="10000"/>
                  </a:schemeClr>
                </a:solidFill>
              </a:rPr>
              <a:t>posagu dostała 5 </a:t>
            </a:r>
            <a:r>
              <a:rPr lang="pl-PL" dirty="0">
                <a:solidFill>
                  <a:schemeClr val="bg2">
                    <a:lumMod val="50000"/>
                  </a:schemeClr>
                </a:solidFill>
              </a:rPr>
              <a:t>*</a:t>
            </a:r>
            <a:r>
              <a:rPr lang="pl-PL" dirty="0" smtClean="0">
                <a:solidFill>
                  <a:schemeClr val="accent1">
                    <a:lumMod val="10000"/>
                  </a:schemeClr>
                </a:solidFill>
              </a:rPr>
              <a:t>mórg. Po pewnym czasie urodziło im się 5 dzieci: Wojtek (24.04.1925), Stasia (7.05.1927), Heniek (12.01.1930), Ignac (30.08.1932), Józek (17.02.1936).</a:t>
            </a:r>
            <a:endParaRPr lang="pl-PL" dirty="0">
              <a:solidFill>
                <a:schemeClr val="bg2">
                  <a:lumMod val="50000"/>
                </a:schemeClr>
              </a:solidFill>
            </a:endParaRPr>
          </a:p>
          <a:p>
            <a:r>
              <a:rPr lang="pl-PL" dirty="0" smtClean="0">
                <a:solidFill>
                  <a:schemeClr val="bg2">
                    <a:lumMod val="50000"/>
                  </a:schemeClr>
                </a:solidFill>
              </a:rPr>
              <a:t>*</a:t>
            </a:r>
            <a:r>
              <a:rPr lang="pl-PL" dirty="0" smtClean="0">
                <a:solidFill>
                  <a:schemeClr val="accent1">
                    <a:lumMod val="10000"/>
                  </a:schemeClr>
                </a:solidFill>
              </a:rPr>
              <a:t>przyrząd do zdejmowania butów z cholewami.</a:t>
            </a:r>
          </a:p>
          <a:p>
            <a:r>
              <a:rPr lang="pl-PL" dirty="0" smtClean="0">
                <a:solidFill>
                  <a:schemeClr val="bg2">
                    <a:lumMod val="50000"/>
                  </a:schemeClr>
                </a:solidFill>
              </a:rPr>
              <a:t>*</a:t>
            </a:r>
            <a:r>
              <a:rPr lang="pl-PL" dirty="0" smtClean="0">
                <a:solidFill>
                  <a:schemeClr val="tx2">
                    <a:lumMod val="10000"/>
                  </a:schemeClr>
                </a:solidFill>
              </a:rPr>
              <a:t>kapitał, majątek wnoszony mężowi przez żonę przy zawieraniu małżeństwa.</a:t>
            </a:r>
          </a:p>
          <a:p>
            <a:r>
              <a:rPr lang="pl-PL" dirty="0" smtClean="0">
                <a:solidFill>
                  <a:schemeClr val="bg2">
                    <a:lumMod val="50000"/>
                  </a:schemeClr>
                </a:solidFill>
              </a:rPr>
              <a:t>*</a:t>
            </a:r>
            <a:r>
              <a:rPr lang="pl-PL" dirty="0" smtClean="0">
                <a:solidFill>
                  <a:schemeClr val="tx2">
                    <a:lumMod val="10000"/>
                  </a:schemeClr>
                </a:solidFill>
              </a:rPr>
              <a:t>ziemia</a:t>
            </a:r>
            <a:endParaRPr lang="pl-PL" dirty="0" smtClean="0">
              <a:solidFill>
                <a:schemeClr val="bg2">
                  <a:lumMod val="50000"/>
                </a:schemeClr>
              </a:solidFill>
            </a:endParaRPr>
          </a:p>
          <a:p>
            <a:endParaRPr lang="pl-PL" dirty="0" smtClean="0">
              <a:solidFill>
                <a:schemeClr val="bg2">
                  <a:lumMod val="50000"/>
                </a:schemeClr>
              </a:solidFill>
            </a:endParaRPr>
          </a:p>
          <a:p>
            <a:endParaRPr lang="pl-PL" dirty="0" smtClean="0">
              <a:solidFill>
                <a:schemeClr val="tx1">
                  <a:lumMod val="90000"/>
                </a:schemeClr>
              </a:solidFill>
            </a:endParaRPr>
          </a:p>
          <a:p>
            <a:endParaRPr lang="pl-PL" dirty="0" smtClean="0">
              <a:solidFill>
                <a:schemeClr val="bg2">
                  <a:lumMod val="40000"/>
                  <a:lumOff val="60000"/>
                </a:schemeClr>
              </a:solidFill>
            </a:endParaRPr>
          </a:p>
          <a:p>
            <a:endParaRPr lang="pl-PL" dirty="0" smtClean="0">
              <a:solidFill>
                <a:schemeClr val="accent1">
                  <a:lumMod val="10000"/>
                </a:schemeClr>
              </a:solidFill>
            </a:endParaRPr>
          </a:p>
          <a:p>
            <a:endParaRPr lang="pl-PL" dirty="0" smtClean="0">
              <a:solidFill>
                <a:schemeClr val="accent1">
                  <a:lumMod val="10000"/>
                </a:schemeClr>
              </a:solidFill>
            </a:endParaRPr>
          </a:p>
          <a:p>
            <a:endParaRPr lang="pl-PL" dirty="0" smtClean="0">
              <a:solidFill>
                <a:schemeClr val="accent1">
                  <a:lumMod val="10000"/>
                </a:schemeClr>
              </a:solidFill>
            </a:endParaRPr>
          </a:p>
          <a:p>
            <a:endParaRPr lang="pl-PL" dirty="0"/>
          </a:p>
        </p:txBody>
      </p:sp>
      <p:sp>
        <p:nvSpPr>
          <p:cNvPr id="3" name="Tytuł 2"/>
          <p:cNvSpPr>
            <a:spLocks noGrp="1"/>
          </p:cNvSpPr>
          <p:nvPr>
            <p:ph type="title"/>
          </p:nvPr>
        </p:nvSpPr>
        <p:spPr/>
        <p:txBody>
          <a:bodyPr>
            <a:normAutofit/>
          </a:bodyPr>
          <a:lstStyle/>
          <a:p>
            <a:r>
              <a:rPr lang="pl-PL" sz="2000" dirty="0" smtClean="0">
                <a:solidFill>
                  <a:schemeClr val="accent1">
                    <a:lumMod val="10000"/>
                  </a:schemeClr>
                </a:solidFill>
              </a:rPr>
              <a:t>PRZYMUSOWY ŚLUB</a:t>
            </a:r>
            <a:endParaRPr lang="pl-PL" sz="2000" dirty="0">
              <a:solidFill>
                <a:schemeClr val="accent1">
                  <a:lumMod val="10000"/>
                </a:schemeClr>
              </a:solidFill>
            </a:endParaRPr>
          </a:p>
        </p:txBody>
      </p:sp>
      <p:sp>
        <p:nvSpPr>
          <p:cNvPr id="4" name="AutoShape 2" descr="Znalezione obrazy dla zapytania stary piesek do zdejmowania butó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dirty="0"/>
          </a:p>
        </p:txBody>
      </p:sp>
      <p:pic>
        <p:nvPicPr>
          <p:cNvPr id="9" name="Picture 3"/>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80528" y="5520072"/>
            <a:ext cx="3159968" cy="1326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5426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p:txBody>
          <a:bodyPr>
            <a:normAutofit/>
          </a:bodyPr>
          <a:lstStyle/>
          <a:p>
            <a:r>
              <a:rPr lang="pl-PL" sz="3600" dirty="0" smtClean="0">
                <a:solidFill>
                  <a:schemeClr val="tx2">
                    <a:lumMod val="10000"/>
                  </a:schemeClr>
                </a:solidFill>
              </a:rPr>
              <a:t>Dzieci do szkoły chodziły do Kowal, a w wolnym czasie pomagały w gospodarstwie, paśli krowy. W pobliżu był las, gdzie można było zbierać jagody, grzyby, borówki. Płynęła rzeczka, w której się kąpali, łapali ryby i raki.</a:t>
            </a:r>
            <a:endParaRPr lang="pl-PL" sz="3600" dirty="0">
              <a:solidFill>
                <a:schemeClr val="tx2">
                  <a:lumMod val="10000"/>
                </a:schemeClr>
              </a:solidFill>
            </a:endParaRPr>
          </a:p>
        </p:txBody>
      </p:sp>
      <p:sp>
        <p:nvSpPr>
          <p:cNvPr id="3" name="Tytuł 2"/>
          <p:cNvSpPr>
            <a:spLocks noGrp="1"/>
          </p:cNvSpPr>
          <p:nvPr>
            <p:ph type="title"/>
          </p:nvPr>
        </p:nvSpPr>
        <p:spPr/>
        <p:txBody>
          <a:bodyPr>
            <a:normAutofit/>
          </a:bodyPr>
          <a:lstStyle/>
          <a:p>
            <a:r>
              <a:rPr lang="pl-PL" sz="2000" dirty="0" smtClean="0">
                <a:solidFill>
                  <a:schemeClr val="accent2">
                    <a:lumMod val="10000"/>
                  </a:schemeClr>
                </a:solidFill>
              </a:rPr>
              <a:t>WOLNY CZAS</a:t>
            </a:r>
            <a:br>
              <a:rPr lang="pl-PL" sz="2000" dirty="0" smtClean="0">
                <a:solidFill>
                  <a:schemeClr val="accent2">
                    <a:lumMod val="10000"/>
                  </a:schemeClr>
                </a:solidFill>
              </a:rPr>
            </a:br>
            <a:r>
              <a:rPr lang="pl-PL" sz="1400" dirty="0" smtClean="0">
                <a:solidFill>
                  <a:schemeClr val="accent2">
                    <a:lumMod val="10000"/>
                  </a:schemeClr>
                </a:solidFill>
              </a:rPr>
              <a:t>(dzieci)</a:t>
            </a:r>
            <a:endParaRPr lang="pl-PL" sz="2000" dirty="0">
              <a:solidFill>
                <a:schemeClr val="accent2">
                  <a:lumMod val="10000"/>
                </a:schemeClr>
              </a:solidFill>
            </a:endParaRPr>
          </a:p>
        </p:txBody>
      </p:sp>
    </p:spTree>
    <p:extLst>
      <p:ext uri="{BB962C8B-B14F-4D97-AF65-F5344CB8AC3E}">
        <p14:creationId xmlns:p14="http://schemas.microsoft.com/office/powerpoint/2010/main" val="3111747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1916832"/>
            <a:ext cx="8229600" cy="4824536"/>
          </a:xfrm>
        </p:spPr>
        <p:txBody>
          <a:bodyPr>
            <a:noAutofit/>
          </a:bodyPr>
          <a:lstStyle/>
          <a:p>
            <a:r>
              <a:rPr lang="pl-PL" dirty="0" smtClean="0">
                <a:solidFill>
                  <a:schemeClr val="tx2">
                    <a:lumMod val="10000"/>
                  </a:schemeClr>
                </a:solidFill>
              </a:rPr>
              <a:t>Zima 10 lutego 1940 roku. Do drzwi zapukali żołnierze sowieccy. Ojca, najstarszego syna Wojtka oraz mamę ,,aresztowali”-nakazali się nie ruszać i nic nie robić. Trzymali ich z wymierzonymi w nich karabinami. W tym czasie syn Heniek i Ignac poszli do obory, aby dać krowom siana. Kiedy zobaczyli,</a:t>
            </a:r>
          </a:p>
          <a:p>
            <a:r>
              <a:rPr lang="pl-PL" dirty="0" smtClean="0">
                <a:solidFill>
                  <a:schemeClr val="tx2">
                    <a:lumMod val="10000"/>
                  </a:schemeClr>
                </a:solidFill>
              </a:rPr>
              <a:t>Co się dzieje chcieli zabrać ukrytą tam dubeltówkę ojca (miał na nią pozwolenie)  uciec. Zdecydowali, że się ujawnią, bo nie byli pewni po co sowieci przyszli. Jeden z sołdatów  kazał przestraszonej córce gospodarzy-Stasi (miała niecałe 13 lat) zabrać trochę rzeczy i pierzynę. Zbieranie dobytku ich życia trwało 20, może 30 minut. Całą rodzinę zapakowali na ich wóz zaprzężony w dwa konie (sań jeszcze nie mieli). Zawieźli ich na stację kolejową do Sół i przepakowali do bydlęcych wagonów. Przez kilka kolejnych dni dowozili innych. Sowieci mówili im, że tu będzie granica i ich na trochę wywiozą. Okłamali wszystkich. Po zapełnieniu się wagonów Kończykowie wraz z wielu innych, nieznanymi Polakami, wyruszyli w głąb Rosji do Krasnojarskiego kraju. Już na stacji kolejowej w Sołach odczuwali zimno i głód. </a:t>
            </a:r>
            <a:endParaRPr lang="pl-PL" dirty="0">
              <a:solidFill>
                <a:schemeClr val="tx2">
                  <a:lumMod val="10000"/>
                </a:schemeClr>
              </a:solidFill>
            </a:endParaRPr>
          </a:p>
        </p:txBody>
      </p:sp>
      <p:sp>
        <p:nvSpPr>
          <p:cNvPr id="3" name="Tytuł 2"/>
          <p:cNvSpPr>
            <a:spLocks noGrp="1"/>
          </p:cNvSpPr>
          <p:nvPr>
            <p:ph type="title"/>
          </p:nvPr>
        </p:nvSpPr>
        <p:spPr/>
        <p:txBody>
          <a:bodyPr>
            <a:normAutofit/>
          </a:bodyPr>
          <a:lstStyle/>
          <a:p>
            <a:r>
              <a:rPr lang="pl-PL" sz="2000" dirty="0" smtClean="0">
                <a:solidFill>
                  <a:schemeClr val="tx2">
                    <a:lumMod val="10000"/>
                  </a:schemeClr>
                </a:solidFill>
              </a:rPr>
              <a:t>PAMIĘTNY DZIEŃ</a:t>
            </a:r>
            <a:endParaRPr lang="pl-PL" sz="2000" dirty="0">
              <a:solidFill>
                <a:schemeClr val="tx2">
                  <a:lumMod val="10000"/>
                </a:schemeClr>
              </a:solidFill>
            </a:endParaRPr>
          </a:p>
        </p:txBody>
      </p:sp>
    </p:spTree>
    <p:extLst>
      <p:ext uri="{BB962C8B-B14F-4D97-AF65-F5344CB8AC3E}">
        <p14:creationId xmlns:p14="http://schemas.microsoft.com/office/powerpoint/2010/main" val="1469956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1484784"/>
            <a:ext cx="8435280" cy="5373216"/>
          </a:xfrm>
        </p:spPr>
        <p:txBody>
          <a:bodyPr>
            <a:normAutofit/>
          </a:bodyPr>
          <a:lstStyle/>
          <a:p>
            <a:r>
              <a:rPr lang="pl-PL" dirty="0" smtClean="0">
                <a:solidFill>
                  <a:schemeClr val="tx2">
                    <a:lumMod val="10000"/>
                  </a:schemeClr>
                </a:solidFill>
              </a:rPr>
              <a:t>W domu pozostał rozczyn chleba, a na strychu mięso z byka. Stasia zabrała ze stołu tylko kawałek chleba. Nie zabrała ani miski, ani garnka, ani nożyczek. Dziewczynka świadoma tego przeżywała koszmar. Po 4 dniach podróży przesadzili rodzinę Kończyków do innego pociągu bydlęcego. Tam jeden z sołdatów zobaczył, że mały Józio (4 lat) jest bosy. Ulitował się i przyniósł mu małe </a:t>
            </a:r>
            <a:r>
              <a:rPr lang="pl-PL" dirty="0" smtClean="0">
                <a:solidFill>
                  <a:schemeClr val="bg2">
                    <a:lumMod val="50000"/>
                  </a:schemeClr>
                </a:solidFill>
              </a:rPr>
              <a:t>*</a:t>
            </a:r>
            <a:r>
              <a:rPr lang="pl-PL" dirty="0" smtClean="0">
                <a:solidFill>
                  <a:schemeClr val="tx2">
                    <a:lumMod val="10000"/>
                  </a:schemeClr>
                </a:solidFill>
              </a:rPr>
              <a:t>walonki. Wszyscy z rodziny byli głodni, ale nie było co jeść. Matka  trzymała małą, kilkumiesięczną Anię przy piersi. Po jakimś czasie okazało się, ż dziewczynka dostała biegunkę strasznej biegunki. Nie było nic, co nadawałoby się do przebrania. Podczas jednego z krótkich postoi mama Krystyna zauważyła ogromną gwiazdę obleczoną w czerwony materiał. Bez zastanowienia, szybko zerwała go z gwiazdy i zawinęła córeczkę. Po ok.200 km od Sół pociąg się zatrzymał i dawali ludziom zupę. Ojciec poszedł poszukać jakiegoś naczynia. Kiedy wrócił z wiadrem, zupy nie było. Głodowali. Był siarczysty mróz. Józio i Ania by zamarzli, żeby nie zabrana z domu pierzynka. Mama owinęła w nią maluchy i tak podróżowali. Załatwiali swoje potrzeby fizjologiczne w dziurze, w rogu wagonu zrobionej przez nich specjalnie. Po przejechaniu ponad 4. tysięcy kilometrów zostali przepakowani na sanie i zawiezieni do nieznanego posiołka. </a:t>
            </a:r>
            <a:endParaRPr lang="pl-PL" dirty="0">
              <a:solidFill>
                <a:schemeClr val="tx2">
                  <a:lumMod val="10000"/>
                </a:schemeClr>
              </a:solidFill>
            </a:endParaRPr>
          </a:p>
        </p:txBody>
      </p:sp>
    </p:spTree>
    <p:extLst>
      <p:ext uri="{BB962C8B-B14F-4D97-AF65-F5344CB8AC3E}">
        <p14:creationId xmlns:p14="http://schemas.microsoft.com/office/powerpoint/2010/main" val="1768276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1484784"/>
            <a:ext cx="8229600" cy="4611216"/>
          </a:xfrm>
        </p:spPr>
        <p:txBody>
          <a:bodyPr>
            <a:normAutofit/>
          </a:bodyPr>
          <a:lstStyle/>
          <a:p>
            <a:r>
              <a:rPr lang="pl-PL" sz="2400" dirty="0" smtClean="0">
                <a:solidFill>
                  <a:schemeClr val="bg2">
                    <a:lumMod val="50000"/>
                  </a:schemeClr>
                </a:solidFill>
              </a:rPr>
              <a:t>*</a:t>
            </a:r>
            <a:r>
              <a:rPr lang="pl-PL" sz="2400" dirty="0" smtClean="0">
                <a:solidFill>
                  <a:schemeClr val="tx2">
                    <a:lumMod val="10000"/>
                  </a:schemeClr>
                </a:solidFill>
              </a:rPr>
              <a:t>walonki  to są ciepłe obuwie do połowy łydki (czasem do kolan),  dobrze chroniące przed mrozem.</a:t>
            </a:r>
            <a:endParaRPr lang="pl-PL" sz="2400" dirty="0">
              <a:solidFill>
                <a:schemeClr val="bg2">
                  <a:lumMod val="50000"/>
                </a:schemeClr>
              </a:solidFill>
            </a:endParaRPr>
          </a:p>
        </p:txBody>
      </p:sp>
      <p:pic>
        <p:nvPicPr>
          <p:cNvPr id="2050" name="Picture 2"/>
          <p:cNvPicPr>
            <a:picLocks noChangeAspect="1" noChangeArrowheads="1"/>
          </p:cNvPicPr>
          <p:nvPr/>
        </p:nvPicPr>
        <p:blipFill>
          <a:blip r:embed="rId2">
            <a:extLst>
              <a:ext uri="{BEBA8EAE-BF5A-486C-A8C5-ECC9F3942E4B}">
                <a14:imgProps xmlns:a14="http://schemas.microsoft.com/office/drawing/2010/main">
                  <a14:imgLayer r:embed="rId3">
                    <a14:imgEffect>
                      <a14:artisticGlowDiffused/>
                    </a14:imgEffect>
                  </a14:imgLayer>
                </a14:imgProps>
              </a:ext>
              <a:ext uri="{28A0092B-C50C-407E-A947-70E740481C1C}">
                <a14:useLocalDpi xmlns:a14="http://schemas.microsoft.com/office/drawing/2010/main" val="0"/>
              </a:ext>
            </a:extLst>
          </a:blip>
          <a:srcRect/>
          <a:stretch>
            <a:fillRect/>
          </a:stretch>
        </p:blipFill>
        <p:spPr bwMode="auto">
          <a:xfrm>
            <a:off x="0" y="2426783"/>
            <a:ext cx="9252520" cy="45306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670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2020824"/>
            <a:ext cx="8229600" cy="4837176"/>
          </a:xfrm>
        </p:spPr>
        <p:txBody>
          <a:bodyPr/>
          <a:lstStyle/>
          <a:p>
            <a:r>
              <a:rPr lang="pl-PL" dirty="0">
                <a:solidFill>
                  <a:schemeClr val="tx2">
                    <a:lumMod val="10000"/>
                  </a:schemeClr>
                </a:solidFill>
              </a:rPr>
              <a:t>Zamieszkali w barakach. Musieli pracować w kopalni złota. Pracowała ich trójka. Syn Wojciech i matka Krystyna – w szybie, pod ziemią. Kobieta po kolana w wodzie prowadziła konia, który ciągał po szynach wózki, a Wojtek odłupywał kilofem urobek. Pewnego dnia miał wypadek i </a:t>
            </a:r>
            <a:r>
              <a:rPr lang="pl-PL" dirty="0" smtClean="0">
                <a:solidFill>
                  <a:schemeClr val="tx2">
                    <a:lumMod val="10000"/>
                  </a:schemeClr>
                </a:solidFill>
              </a:rPr>
              <a:t>stracił nerkę (ogromny głaz odpadł i uderzył go w bok – odbił nerkę, która przestała funkcjonować). Ojciec Teofil zaś pracował na górze. Odbierał i opróżniał wózki z urobkiem i wpuszczał je z powrotem do szybu. W czasie ich całodziennej nieobecności pozostałe dzieci musiały radzić sobie same. Stasia opiekowała się Józiem i Anią. Na posiołku</a:t>
            </a:r>
            <a:r>
              <a:rPr lang="pl-PL" dirty="0">
                <a:solidFill>
                  <a:schemeClr val="tx2">
                    <a:lumMod val="10000"/>
                  </a:schemeClr>
                </a:solidFill>
              </a:rPr>
              <a:t> </a:t>
            </a:r>
            <a:r>
              <a:rPr lang="pl-PL" dirty="0" smtClean="0">
                <a:solidFill>
                  <a:schemeClr val="tx2">
                    <a:lumMod val="10000"/>
                  </a:schemeClr>
                </a:solidFill>
              </a:rPr>
              <a:t>była stołówka, gdzie kupowali coś do jedzenia za zarobione pieniądze z pracy w kopalni. Najmłodsze dziecko – Ania potrzebowała matki i mleka, a tego nie miała. Kwiliła kilka dni, aż ucichła na zawsze. Zmarła, gdy miała 1 rok 7 miesięcy. Pochowali ją w wykopanym przez siebie grobku. Zrobili przy nim krzyżyk i umieścili mały napis.</a:t>
            </a:r>
            <a:endParaRPr lang="pl-PL" dirty="0">
              <a:solidFill>
                <a:schemeClr val="tx2">
                  <a:lumMod val="10000"/>
                </a:schemeClr>
              </a:solidFill>
            </a:endParaRPr>
          </a:p>
          <a:p>
            <a:endParaRPr lang="pl-PL" dirty="0">
              <a:solidFill>
                <a:schemeClr val="tx2">
                  <a:lumMod val="10000"/>
                </a:schemeClr>
              </a:solidFill>
            </a:endParaRPr>
          </a:p>
        </p:txBody>
      </p:sp>
      <p:sp>
        <p:nvSpPr>
          <p:cNvPr id="3" name="Tytuł 2"/>
          <p:cNvSpPr>
            <a:spLocks noGrp="1"/>
          </p:cNvSpPr>
          <p:nvPr>
            <p:ph type="title"/>
          </p:nvPr>
        </p:nvSpPr>
        <p:spPr/>
        <p:txBody>
          <a:bodyPr>
            <a:normAutofit/>
          </a:bodyPr>
          <a:lstStyle/>
          <a:p>
            <a:r>
              <a:rPr lang="pl-PL" sz="2000" dirty="0" smtClean="0">
                <a:solidFill>
                  <a:schemeClr val="tx2">
                    <a:lumMod val="10000"/>
                  </a:schemeClr>
                </a:solidFill>
              </a:rPr>
              <a:t>PRACA</a:t>
            </a:r>
            <a:endParaRPr lang="pl-PL" sz="2000" dirty="0">
              <a:solidFill>
                <a:schemeClr val="tx2">
                  <a:lumMod val="10000"/>
                </a:schemeClr>
              </a:solidFill>
            </a:endParaRPr>
          </a:p>
        </p:txBody>
      </p:sp>
    </p:spTree>
    <p:extLst>
      <p:ext uri="{BB962C8B-B14F-4D97-AF65-F5344CB8AC3E}">
        <p14:creationId xmlns:p14="http://schemas.microsoft.com/office/powerpoint/2010/main" val="3332138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2420888"/>
            <a:ext cx="8229600" cy="3675112"/>
          </a:xfrm>
        </p:spPr>
        <p:txBody>
          <a:bodyPr>
            <a:normAutofit/>
          </a:bodyPr>
          <a:lstStyle/>
          <a:p>
            <a:r>
              <a:rPr lang="pl-PL" sz="2400" dirty="0" smtClean="0">
                <a:solidFill>
                  <a:schemeClr val="tx2">
                    <a:lumMod val="10000"/>
                  </a:schemeClr>
                </a:solidFill>
              </a:rPr>
              <a:t>Pewnego dnia  w kolejce po czarny chleb, Krystyna rozżalona powiedziała coś co  nieodpowiedniego – że Stalin zabrał jej to, co dał jej dziad i pradziad, a tu (na zsyłce) dzieci z głodu umierają. Za to została wywieziona i skazana na 10 lat więzienia. Nie było  jej z rodziną 3 lata. Ojciec dowiedziawszy się o utracie żony i to na tak długi okres, postanowił, że opuszczą posiołek i wyjadą do Ameryki.</a:t>
            </a:r>
            <a:endParaRPr lang="pl-PL" sz="2400" dirty="0">
              <a:solidFill>
                <a:schemeClr val="tx2">
                  <a:lumMod val="10000"/>
                </a:schemeClr>
              </a:solidFill>
            </a:endParaRPr>
          </a:p>
        </p:txBody>
      </p:sp>
      <p:sp>
        <p:nvSpPr>
          <p:cNvPr id="3" name="Tytuł 2"/>
          <p:cNvSpPr>
            <a:spLocks noGrp="1"/>
          </p:cNvSpPr>
          <p:nvPr>
            <p:ph type="title"/>
          </p:nvPr>
        </p:nvSpPr>
        <p:spPr/>
        <p:txBody>
          <a:bodyPr>
            <a:normAutofit/>
          </a:bodyPr>
          <a:lstStyle/>
          <a:p>
            <a:r>
              <a:rPr lang="pl-PL" sz="2000" dirty="0" smtClean="0">
                <a:solidFill>
                  <a:schemeClr val="tx2">
                    <a:lumMod val="10000"/>
                  </a:schemeClr>
                </a:solidFill>
              </a:rPr>
              <a:t>UKARANIE KRYSTYNY</a:t>
            </a:r>
            <a:endParaRPr lang="pl-PL" sz="2000" dirty="0">
              <a:solidFill>
                <a:schemeClr val="tx2">
                  <a:lumMod val="10000"/>
                </a:schemeClr>
              </a:solidFill>
            </a:endParaRPr>
          </a:p>
        </p:txBody>
      </p:sp>
    </p:spTree>
    <p:extLst>
      <p:ext uri="{BB962C8B-B14F-4D97-AF65-F5344CB8AC3E}">
        <p14:creationId xmlns:p14="http://schemas.microsoft.com/office/powerpoint/2010/main" val="36453489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sz="quarter" idx="13"/>
          </p:nvPr>
        </p:nvSpPr>
        <p:spPr>
          <a:xfrm>
            <a:off x="457200" y="1844824"/>
            <a:ext cx="8229600" cy="5013176"/>
          </a:xfrm>
        </p:spPr>
        <p:txBody>
          <a:bodyPr>
            <a:normAutofit lnSpcReduction="10000"/>
          </a:bodyPr>
          <a:lstStyle/>
          <a:p>
            <a:r>
              <a:rPr lang="pl-PL" dirty="0" smtClean="0">
                <a:solidFill>
                  <a:schemeClr val="tx2">
                    <a:lumMod val="10000"/>
                  </a:schemeClr>
                </a:solidFill>
              </a:rPr>
              <a:t>Teofil po dowiedzeniu się o utracie żony na tak długi okres postanowił, że wyjedzie do Ameryki z dziećmi. Teofil zabrał dzieci i cały swój  skromny dobytek. Udali się do portu oddalonego o 500km, do Taszkientu. Potem mieli popłynąć statkiem. Jechali do Taszkientu 6 tygodni. Gdy dotarli na miejsce okazało się, że nie zabierają już na statek, bo panuje tyfus. Długo czekali w porcie, pod gołym niebem. Nie mieli już pieniędzy i nie mieli co jeść. Ojciec był bardzo rozżalony. Na dodatek ktoś ukradł mu woreczek z machorką, co go jeszcze bardziej rozzłościło. Ciężka sytuacja zmusiła ich do opuszczenia Taszkientu. Zostali zwerbowani do pracy w tartaku. Zamieszkali na kolejnym posiołku. Po pewnym czasie 22.VI.1941r. Wybuchła wojna sowiecko-niemiecka. Ojca zabrali na front. Przed wyjazdem sprzedał sowietom puchową poduszkę, za którą dostał mleko. Wlewał mleko do małej filiżanki, którą najprawdopodobniej przywieźli ze sobą z Polski i częstował, po kolei na pożegnanie, wszystkie swoje dzieci. Po jego wyjeździe dzieci zostały same, bez rodziców i bez środków do życia. Wojtek (17 lat), który ciężko pracował w tartaku Prejdzwostwon Zawadzkoje, uciekł z niego. Został złapany i skazany na więzienie, które udało mu się zmienić na wojsko.</a:t>
            </a:r>
            <a:endParaRPr lang="pl-PL" dirty="0">
              <a:solidFill>
                <a:schemeClr val="tx2">
                  <a:lumMod val="10000"/>
                </a:schemeClr>
              </a:solidFill>
            </a:endParaRPr>
          </a:p>
        </p:txBody>
      </p:sp>
      <p:sp>
        <p:nvSpPr>
          <p:cNvPr id="3" name="Tytuł 2"/>
          <p:cNvSpPr>
            <a:spLocks noGrp="1"/>
          </p:cNvSpPr>
          <p:nvPr>
            <p:ph type="title"/>
          </p:nvPr>
        </p:nvSpPr>
        <p:spPr/>
        <p:txBody>
          <a:bodyPr>
            <a:normAutofit/>
          </a:bodyPr>
          <a:lstStyle/>
          <a:p>
            <a:r>
              <a:rPr lang="pl-PL" sz="2000" dirty="0" smtClean="0">
                <a:solidFill>
                  <a:schemeClr val="tx2">
                    <a:lumMod val="10000"/>
                  </a:schemeClr>
                </a:solidFill>
              </a:rPr>
              <a:t>WYJAZD DO AMERYKI</a:t>
            </a:r>
            <a:endParaRPr lang="pl-PL" sz="2000" dirty="0">
              <a:solidFill>
                <a:schemeClr val="tx2">
                  <a:lumMod val="10000"/>
                </a:schemeClr>
              </a:solidFill>
            </a:endParaRPr>
          </a:p>
        </p:txBody>
      </p:sp>
    </p:spTree>
    <p:extLst>
      <p:ext uri="{BB962C8B-B14F-4D97-AF65-F5344CB8AC3E}">
        <p14:creationId xmlns:p14="http://schemas.microsoft.com/office/powerpoint/2010/main" val="20284634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Niestandardowy 18">
      <a:dk1>
        <a:srgbClr val="FBE5B2"/>
      </a:dk1>
      <a:lt1>
        <a:srgbClr val="F7FBED"/>
      </a:lt1>
      <a:dk2>
        <a:srgbClr val="59F83E"/>
      </a:dk2>
      <a:lt2>
        <a:srgbClr val="C6E7FC"/>
      </a:lt2>
      <a:accent1>
        <a:srgbClr val="FBE5B2"/>
      </a:accent1>
      <a:accent2>
        <a:srgbClr val="DEF5E4"/>
      </a:accent2>
      <a:accent3>
        <a:srgbClr val="5BD078"/>
      </a:accent3>
      <a:accent4>
        <a:srgbClr val="A5D028"/>
      </a:accent4>
      <a:accent5>
        <a:srgbClr val="F5C040"/>
      </a:accent5>
      <a:accent6>
        <a:srgbClr val="DBEEA7"/>
      </a:accent6>
      <a:hlink>
        <a:srgbClr val="DDFDD8"/>
      </a:hlink>
      <a:folHlink>
        <a:srgbClr val="D8D8D8"/>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415</TotalTime>
  <Words>1640</Words>
  <Application>Microsoft Office PowerPoint</Application>
  <PresentationFormat>Pokaz na ekranie (4:3)</PresentationFormat>
  <Paragraphs>33</Paragraphs>
  <Slides>12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12</vt:i4>
      </vt:variant>
    </vt:vector>
  </HeadingPairs>
  <TitlesOfParts>
    <vt:vector size="18" baseType="lpstr">
      <vt:lpstr>Arial</vt:lpstr>
      <vt:lpstr>Calibri</vt:lpstr>
      <vt:lpstr>Garamond</vt:lpstr>
      <vt:lpstr>Tahoma</vt:lpstr>
      <vt:lpstr>Tunga</vt:lpstr>
      <vt:lpstr>BlackTie</vt:lpstr>
      <vt:lpstr>Prezentacja programu PowerPoint</vt:lpstr>
      <vt:lpstr>PRZYMUSOWY ŚLUB</vt:lpstr>
      <vt:lpstr>WOLNY CZAS (dzieci)</vt:lpstr>
      <vt:lpstr>PAMIĘTNY DZIEŃ</vt:lpstr>
      <vt:lpstr>Prezentacja programu PowerPoint</vt:lpstr>
      <vt:lpstr>Prezentacja programu PowerPoint</vt:lpstr>
      <vt:lpstr>PRACA</vt:lpstr>
      <vt:lpstr>UKARANIE KRYSTYNY</vt:lpstr>
      <vt:lpstr>WYJAZD DO AMERYKI</vt:lpstr>
      <vt:lpstr>Prezentacja programu PowerPoint</vt:lpstr>
      <vt:lpstr>POWRÓT MATKI</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Użytkownik systemu Windows</dc:creator>
  <cp:lastModifiedBy>A. Lawrenc</cp:lastModifiedBy>
  <cp:revision>38</cp:revision>
  <dcterms:created xsi:type="dcterms:W3CDTF">2019-11-10T15:02:31Z</dcterms:created>
  <dcterms:modified xsi:type="dcterms:W3CDTF">2019-11-12T07:53:04Z</dcterms:modified>
</cp:coreProperties>
</file>